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1"/>
  </p:notesMasterIdLst>
  <p:handoutMasterIdLst>
    <p:handoutMasterId r:id="rId12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8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5760" cy="456839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endParaRPr lang="ru-RU" sz="1400" b="0" i="0" u="none" strike="noStrike" baseline="0">
              <a:ln>
                <a:noFill/>
              </a:ln>
              <a:solidFill>
                <a:srgbClr val="FFFFCC"/>
              </a:solidFill>
              <a:latin typeface="Times New Roman" pitchFamily="18"/>
              <a:ea typeface="MS Gothic" pitchFamily="2"/>
              <a:cs typeface="MS Gothic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3881880" y="0"/>
            <a:ext cx="2975760" cy="456839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1"/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endParaRPr lang="ru-RU" sz="1400" b="0" i="0" u="none" strike="noStrike" baseline="0">
              <a:ln>
                <a:noFill/>
              </a:ln>
              <a:solidFill>
                <a:srgbClr val="FFFFCC"/>
              </a:solidFill>
              <a:latin typeface="Times New Roman" pitchFamily="18"/>
              <a:ea typeface="MS Gothic" pitchFamily="2"/>
              <a:cs typeface="MS Gothic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8686800"/>
            <a:ext cx="2975760" cy="456839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anchor="b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endParaRPr lang="ru-RU" sz="1400" b="0" i="0" u="none" strike="noStrike" baseline="0">
              <a:ln>
                <a:noFill/>
              </a:ln>
              <a:solidFill>
                <a:srgbClr val="FFFFCC"/>
              </a:solidFill>
              <a:latin typeface="Times New Roman" pitchFamily="18"/>
              <a:ea typeface="MS Gothic" pitchFamily="2"/>
              <a:cs typeface="MS Gothic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3881880" y="8686800"/>
            <a:ext cx="2975760" cy="456839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anchor="b" compatLnSpc="1"/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fld id="{BD202C52-17BF-404B-B173-FCF07CBEB351}" type="slidenum">
              <a:t>‹#›</a:t>
            </a:fld>
            <a:endParaRPr lang="ru-RU" sz="1400" b="0" i="0" u="none" strike="noStrike" baseline="0">
              <a:ln>
                <a:noFill/>
              </a:ln>
              <a:solidFill>
                <a:srgbClr val="FFFFCC"/>
              </a:solidFill>
              <a:latin typeface="Times New Roman" pitchFamily="18"/>
              <a:ea typeface="MS Gothic" pitchFamily="2"/>
              <a:cs typeface="MS Gothic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197651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Move="1" noResize="1"/>
          </p:cNvSpPr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lIns="0" tIns="0" rIns="0" bIns="0" anchor="ctr" anchorCtr="1" compatLnSpc="0"/>
          <a:lstStyle/>
          <a:p>
            <a:pPr lvl="0" rtl="0" hangingPunct="0">
              <a:buNone/>
              <a:tabLst/>
            </a:pPr>
            <a:endParaRPr lang="ru-R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Образ слайда 2"/>
          <p:cNvSpPr>
            <a:spLocks noGrp="1" noRot="1" noChangeAspect="1"/>
          </p:cNvSpPr>
          <p:nvPr>
            <p:ph type="sldImg" idx="2"/>
          </p:nvPr>
        </p:nvSpPr>
        <p:spPr>
          <a:xfrm>
            <a:off x="-11798640" y="-11796840"/>
            <a:ext cx="11798280" cy="1249236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4" name="Заметки 3"/>
          <p:cNvSpPr txBox="1">
            <a:spLocks noGrp="1"/>
          </p:cNvSpPr>
          <p:nvPr>
            <p:ph type="body" sz="quarter" idx="3"/>
          </p:nvPr>
        </p:nvSpPr>
        <p:spPr>
          <a:xfrm>
            <a:off x="685799" y="4343400"/>
            <a:ext cx="5484960" cy="411372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compatLnSpc="1"/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251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indent="0" algn="l" rtl="0" hangingPunct="0">
      <a:lnSpc>
        <a:spcPct val="100000"/>
      </a:lnSpc>
      <a:spcBef>
        <a:spcPts val="448"/>
      </a:spcBef>
      <a:spcAft>
        <a:spcPts val="0"/>
      </a:spcAft>
      <a:tabLst>
        <a:tab pos="0" algn="l"/>
        <a:tab pos="448919" algn="l"/>
        <a:tab pos="898199" algn="l"/>
        <a:tab pos="1347480" algn="l"/>
        <a:tab pos="1796760" algn="l"/>
        <a:tab pos="2246040" algn="l"/>
        <a:tab pos="2695320" algn="l"/>
        <a:tab pos="3144600" algn="l"/>
        <a:tab pos="3593880" algn="l"/>
        <a:tab pos="4043159" algn="l"/>
        <a:tab pos="4492440" algn="l"/>
        <a:tab pos="4941719" algn="l"/>
        <a:tab pos="5391000" algn="l"/>
        <a:tab pos="5840280" algn="l"/>
        <a:tab pos="6289560" algn="l"/>
        <a:tab pos="6738840" algn="l"/>
        <a:tab pos="7188120" algn="l"/>
        <a:tab pos="7637400" algn="l"/>
        <a:tab pos="8086679" algn="l"/>
        <a:tab pos="8535960" algn="l"/>
        <a:tab pos="8985240" algn="l"/>
      </a:tabLst>
      <a:defRPr lang="ru-RU" sz="1200" b="0" i="0" u="none" strike="noStrike" baseline="0">
        <a:ln>
          <a:noFill/>
        </a:ln>
        <a:solidFill>
          <a:srgbClr val="000000"/>
        </a:solidFill>
        <a:latin typeface="Times New Roman" pitchFamily="18"/>
        <a:ea typeface="MS Gothic" pitchFamily="2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4960" cy="411407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4960" cy="411407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4960" cy="411407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4960" cy="411407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4960" cy="411407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4960" cy="411407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4960" cy="411407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4960" cy="411407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33FEB1E-60AE-4309-87D8-AFC27BC7F682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494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1DFBFDC-8C27-41A9-9F06-6C7F10973CDB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141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88900"/>
            <a:ext cx="1941513" cy="64944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88900"/>
            <a:ext cx="5676900" cy="64944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DDF963B-7CA2-4712-BC14-73BD1B437634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324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125F388-8057-4636-AD01-9F866A30AC57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682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1247C5B-0B48-457E-A905-432DAC454A93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531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8F6DAC1-F7EE-4253-84FA-791F4BB53615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226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6C1F368-B055-41F6-B506-1A40D6DEE444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495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A19BE99-77EA-4B52-AC94-E0F38C5A9C5D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625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783538B-C5BF-46E6-AEBA-3DE24679FE10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910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64B0CCC-405D-4209-98AA-495832B8FB8C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310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FF295F4-AE85-4748-A908-EF0C15F2CE37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418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ABEC80A-4CB1-4414-9C7B-754B3B2C1826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517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268E1B2-7BBD-4037-A881-E50F6A2886EC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677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77CABEC-E02E-4A1A-83F3-9255840C0D5F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009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155700"/>
            <a:ext cx="2057400" cy="49704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55700"/>
            <a:ext cx="6019800" cy="49704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0B02509-77AE-4735-876A-2EE613A8000F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618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1679C9A-AF54-4A69-86A9-BE2E115CBA11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471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2057400"/>
            <a:ext cx="3808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20574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33B7CDC-C77A-4B7C-A5A0-E02C5F3F93F2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26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3CF1A71-A4EE-44FD-83F9-BBAD0B6021DE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680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07EBF54-B09F-4A88-9010-B91989B5F7C9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537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DAC5FF3-0702-496C-B418-C75E3CB32FEC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363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D1C3FA7-B732-425F-AF0F-813EC67481CC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52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3E71E37-7381-470D-AC55-6ED6036F422F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279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457200" y="992159"/>
            <a:ext cx="8153280" cy="1600200"/>
            <a:chOff x="457200" y="992159"/>
            <a:chExt cx="8153280" cy="1600200"/>
          </a:xfrm>
        </p:grpSpPr>
        <p:sp>
          <p:nvSpPr>
            <p:cNvPr id="3" name="Полилиния 2"/>
            <p:cNvSpPr/>
            <p:nvPr/>
          </p:nvSpPr>
          <p:spPr>
            <a:xfrm>
              <a:off x="2908440" y="992159"/>
              <a:ext cx="5702040" cy="1600200"/>
            </a:xfrm>
            <a:custGeom>
              <a:avLst>
                <a:gd name="f0" fmla="val 21540000"/>
                <a:gd name="f1" fmla="val 1080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10601 f16 1"/>
                <a:gd name="f25" fmla="*/ 21599 f16 1"/>
                <a:gd name="f26" fmla="*/ 2159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663300"/>
                </a:gs>
              </a:gsLst>
              <a:lin ang="10800000"/>
            </a:gradFill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0"/>
            <a:lstStyle/>
            <a:p>
              <a:pPr lvl="0" rtl="0" hangingPunct="0">
                <a:buNone/>
                <a:tabLst/>
              </a:pPr>
              <a:endParaRPr lang="ru-RU" sz="2400"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  <p:sp>
          <p:nvSpPr>
            <p:cNvPr id="4" name="Полилиния 3"/>
            <p:cNvSpPr/>
            <p:nvPr/>
          </p:nvSpPr>
          <p:spPr>
            <a:xfrm>
              <a:off x="2830680" y="1157400"/>
              <a:ext cx="5708520" cy="1269720"/>
            </a:xfrm>
            <a:custGeom>
              <a:avLst>
                <a:gd name="f0" fmla="val 21540000"/>
                <a:gd name="f1" fmla="val 1080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10601 f16 1"/>
                <a:gd name="f25" fmla="*/ 21599 f16 1"/>
                <a:gd name="f26" fmla="*/ 2159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894400"/>
                </a:gs>
              </a:gsLst>
              <a:lin ang="10800000"/>
            </a:gradFill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0"/>
            <a:lstStyle/>
            <a:p>
              <a:pPr lvl="0" rtl="0" hangingPunct="0">
                <a:buNone/>
                <a:tabLst/>
              </a:pPr>
              <a:endParaRPr lang="ru-RU" sz="2400"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2789280" y="1378080"/>
              <a:ext cx="5705280" cy="828719"/>
            </a:xfrm>
            <a:custGeom>
              <a:avLst>
                <a:gd name="f0" fmla="val 21540000"/>
                <a:gd name="f1" fmla="val 1080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10601 f16 1"/>
                <a:gd name="f25" fmla="*/ 21599 f16 1"/>
                <a:gd name="f26" fmla="*/ 2159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75B00"/>
                </a:gs>
              </a:gsLst>
              <a:lin ang="10800000"/>
            </a:gradFill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0"/>
            <a:lstStyle/>
            <a:p>
              <a:pPr lvl="0" rtl="0" hangingPunct="0">
                <a:buNone/>
                <a:tabLst/>
              </a:pPr>
              <a:endParaRPr lang="ru-RU" sz="2400"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  <p:sp>
          <p:nvSpPr>
            <p:cNvPr id="6" name="Полилиния 5"/>
            <p:cNvSpPr/>
            <p:nvPr/>
          </p:nvSpPr>
          <p:spPr>
            <a:xfrm>
              <a:off x="457200" y="1708200"/>
              <a:ext cx="7918559" cy="164880"/>
            </a:xfrm>
            <a:custGeom>
              <a:avLst>
                <a:gd name="f0" fmla="val 1079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FFBF00"/>
                </a:gs>
                <a:gs pos="100000">
                  <a:srgbClr val="000000"/>
                </a:gs>
              </a:gsLst>
              <a:lin ang="10800000"/>
            </a:gradFill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0"/>
            <a:lstStyle/>
            <a:p>
              <a:pPr lvl="0" rtl="0" hangingPunct="0">
                <a:buNone/>
                <a:tabLst/>
              </a:pPr>
              <a:endParaRPr lang="ru-RU" sz="2400"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</p:grpSp>
      <p:sp>
        <p:nvSpPr>
          <p:cNvPr id="7" name="Заголовок 6"/>
          <p:cNvSpPr txBox="1">
            <a:spLocks noGrp="1"/>
          </p:cNvSpPr>
          <p:nvPr>
            <p:ph type="title"/>
          </p:nvPr>
        </p:nvSpPr>
        <p:spPr>
          <a:xfrm>
            <a:off x="685799" y="89280"/>
            <a:ext cx="7770959" cy="1433160"/>
          </a:xfrm>
          <a:prstGeom prst="rect">
            <a:avLst/>
          </a:prstGeom>
          <a:noFill/>
          <a:ln>
            <a:noFill/>
          </a:ln>
        </p:spPr>
        <p:txBody>
          <a:bodyPr vert="horz" lIns="92160" tIns="46080" rIns="92160" bIns="46080" anchor="ctr" compatLnSpc="1"/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ru-RU"/>
          </a:p>
        </p:txBody>
      </p:sp>
      <p:sp>
        <p:nvSpPr>
          <p:cNvPr id="8" name="Текст 7"/>
          <p:cNvSpPr txBox="1">
            <a:spLocks noGrp="1"/>
          </p:cNvSpPr>
          <p:nvPr>
            <p:ph type="body" idx="1"/>
          </p:nvPr>
        </p:nvSpPr>
        <p:spPr>
          <a:xfrm>
            <a:off x="685799" y="2057400"/>
            <a:ext cx="7770959" cy="4526280"/>
          </a:xfrm>
          <a:prstGeom prst="rect">
            <a:avLst/>
          </a:prstGeom>
          <a:noFill/>
          <a:ln>
            <a:noFill/>
          </a:ln>
        </p:spPr>
        <p:txBody>
          <a:bodyPr vert="horz" lIns="92160" tIns="46080" rIns="92160" bIns="46080" compatLnSpc="1"/>
          <a:lstStyle>
            <a:def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ru-RU" sz="32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ru-RU" sz="32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ru-RU" sz="28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ru-RU" sz="24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9" name="Дата 8"/>
          <p:cNvSpPr txBox="1">
            <a:spLocks noGrp="1"/>
          </p:cNvSpPr>
          <p:nvPr>
            <p:ph type="dt" sz="half" idx="2"/>
          </p:nvPr>
        </p:nvSpPr>
        <p:spPr>
          <a:xfrm>
            <a:off x="685440" y="6324479"/>
            <a:ext cx="1903320" cy="456119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ctr" anchorCtr="0" compatLnSpc="1"/>
          <a:lstStyle>
            <a:lvl1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lang="ru-RU" sz="1400" b="0" i="0" u="none" strike="noStrike" baseline="0">
                <a:solidFill>
                  <a:srgbClr val="FFFFCC"/>
                </a:solidFill>
                <a:latin typeface="Arial" pitchFamily="34"/>
                <a:ea typeface="Arial Unicode MS" pitchFamily="2"/>
                <a:cs typeface="Arial Unicode MS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10" name="Нижний колонтитул 9"/>
          <p:cNvSpPr txBox="1">
            <a:spLocks noGrp="1"/>
          </p:cNvSpPr>
          <p:nvPr>
            <p:ph type="ftr" sz="quarter" idx="3"/>
          </p:nvPr>
        </p:nvSpPr>
        <p:spPr>
          <a:xfrm>
            <a:off x="3123720" y="6324479"/>
            <a:ext cx="2894040" cy="456119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ctr" anchorCtr="0" compatLnSpc="1"/>
          <a:lstStyle>
            <a:lvl1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lang="ru-RU" sz="1400" b="0" i="0" u="none" strike="noStrike" baseline="0">
                <a:solidFill>
                  <a:srgbClr val="FFFFCC"/>
                </a:solidFill>
                <a:latin typeface="Arial" pitchFamily="34"/>
                <a:ea typeface="Arial Unicode MS" pitchFamily="2"/>
                <a:cs typeface="Arial Unicode MS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11" name="Номер слайда 10"/>
          <p:cNvSpPr txBox="1">
            <a:spLocks noGrp="1"/>
          </p:cNvSpPr>
          <p:nvPr>
            <p:ph type="sldNum" sz="quarter" idx="4"/>
          </p:nvPr>
        </p:nvSpPr>
        <p:spPr>
          <a:xfrm>
            <a:off x="6553080" y="6324479"/>
            <a:ext cx="1903680" cy="456119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ctr" anchorCtr="0" compatLnSpc="1"/>
          <a:lstStyle>
            <a:lvl1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lang="ru-RU" sz="1400" b="0" i="0" u="none" strike="noStrike" baseline="0">
                <a:solidFill>
                  <a:srgbClr val="FFFFCC"/>
                </a:solidFill>
                <a:latin typeface="Arial" pitchFamily="34"/>
                <a:ea typeface="Arial Unicode MS" pitchFamily="2"/>
                <a:cs typeface="Arial Unicode MS" pitchFamily="2"/>
              </a:defRPr>
            </a:lvl1pPr>
          </a:lstStyle>
          <a:p>
            <a:pPr lvl="0"/>
            <a:fld id="{F20099CA-32C9-42D1-9775-B8A92E471417}" type="slidenum"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marL="0" marR="0" indent="0" algn="r" rtl="0" hangingPunct="1">
        <a:lnSpc>
          <a:spcPct val="100000"/>
        </a:lnSpc>
        <a:spcBef>
          <a:spcPts val="0"/>
        </a:spcBef>
        <a:spcAft>
          <a:spcPts val="0"/>
        </a:spcAft>
        <a:tabLst>
          <a:tab pos="0" algn="l"/>
          <a:tab pos="448919" algn="l"/>
          <a:tab pos="898199" algn="l"/>
          <a:tab pos="1347480" algn="l"/>
          <a:tab pos="1796760" algn="l"/>
          <a:tab pos="2246040" algn="l"/>
          <a:tab pos="2695320" algn="l"/>
          <a:tab pos="3144600" algn="l"/>
          <a:tab pos="3593880" algn="l"/>
          <a:tab pos="4043159" algn="l"/>
          <a:tab pos="4492440" algn="l"/>
          <a:tab pos="4941719" algn="l"/>
          <a:tab pos="5391000" algn="l"/>
          <a:tab pos="5840280" algn="l"/>
          <a:tab pos="6289560" algn="l"/>
          <a:tab pos="6738840" algn="l"/>
          <a:tab pos="7188120" algn="l"/>
          <a:tab pos="7637400" algn="l"/>
          <a:tab pos="8086679" algn="l"/>
          <a:tab pos="8535960" algn="l"/>
          <a:tab pos="8985240" algn="l"/>
        </a:tabLst>
        <a:defRPr lang="ru-RU" sz="4400" b="0" i="1" u="none" strike="noStrike" baseline="0">
          <a:ln>
            <a:noFill/>
          </a:ln>
          <a:solidFill>
            <a:srgbClr val="FFCC66"/>
          </a:solidFill>
          <a:latin typeface="Times New Roman" pitchFamily="18"/>
          <a:ea typeface="MS Gothic" pitchFamily="2"/>
        </a:defRPr>
      </a:lvl1pPr>
    </p:titleStyle>
    <p:bodyStyle>
      <a:lvl1pPr marL="342720" marR="0" indent="-342720" algn="l" rtl="0" hangingPunct="1">
        <a:lnSpc>
          <a:spcPct val="100000"/>
        </a:lnSpc>
        <a:spcBef>
          <a:spcPts val="799"/>
        </a:spcBef>
        <a:spcAft>
          <a:spcPts val="0"/>
        </a:spcAft>
        <a:tabLst>
          <a:tab pos="342720" algn="l"/>
          <a:tab pos="448920" algn="l"/>
          <a:tab pos="898200" algn="l"/>
          <a:tab pos="1347480" algn="l"/>
          <a:tab pos="1796760" algn="l"/>
          <a:tab pos="2246040" algn="l"/>
          <a:tab pos="2695320" algn="l"/>
          <a:tab pos="3144600" algn="l"/>
          <a:tab pos="3593879" algn="l"/>
          <a:tab pos="4043160" algn="l"/>
          <a:tab pos="4492439" algn="l"/>
          <a:tab pos="4941360" algn="l"/>
          <a:tab pos="5390640" algn="l"/>
          <a:tab pos="5839920" algn="l"/>
          <a:tab pos="6289200" algn="l"/>
          <a:tab pos="6738479" algn="l"/>
          <a:tab pos="7187760" algn="l"/>
          <a:tab pos="7637039" algn="l"/>
          <a:tab pos="8086320" algn="l"/>
          <a:tab pos="8535600" algn="l"/>
          <a:tab pos="8984880" algn="l"/>
        </a:tabLst>
        <a:defRPr lang="ru-RU" sz="3200" b="0" i="0" u="none" strike="noStrike" baseline="0">
          <a:ln>
            <a:noFill/>
          </a:ln>
          <a:solidFill>
            <a:srgbClr val="FFFFCC"/>
          </a:solidFill>
          <a:latin typeface="Times New Roman" pitchFamily="18"/>
          <a:ea typeface="MS Gothic" pitchFamily="2"/>
        </a:defRPr>
      </a:lvl1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457200" y="2363760"/>
            <a:ext cx="8153280" cy="1600200"/>
            <a:chOff x="457200" y="2363760"/>
            <a:chExt cx="8153280" cy="1600200"/>
          </a:xfrm>
        </p:grpSpPr>
        <p:sp>
          <p:nvSpPr>
            <p:cNvPr id="3" name="Полилиния 2"/>
            <p:cNvSpPr/>
            <p:nvPr/>
          </p:nvSpPr>
          <p:spPr>
            <a:xfrm>
              <a:off x="2908440" y="2363760"/>
              <a:ext cx="5702040" cy="1600200"/>
            </a:xfrm>
            <a:custGeom>
              <a:avLst>
                <a:gd name="f0" fmla="val 21540000"/>
                <a:gd name="f1" fmla="val 1080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10601 f16 1"/>
                <a:gd name="f25" fmla="*/ 21599 f16 1"/>
                <a:gd name="f26" fmla="*/ 2159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663300"/>
                </a:gs>
              </a:gsLst>
              <a:lin ang="10800000"/>
            </a:gradFill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0"/>
            <a:lstStyle/>
            <a:p>
              <a:pPr lvl="0" rtl="0" hangingPunct="0">
                <a:buNone/>
                <a:tabLst/>
              </a:pPr>
              <a:endParaRPr lang="ru-RU" sz="2400"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  <p:sp>
          <p:nvSpPr>
            <p:cNvPr id="4" name="Полилиния 3"/>
            <p:cNvSpPr/>
            <p:nvPr/>
          </p:nvSpPr>
          <p:spPr>
            <a:xfrm>
              <a:off x="2830680" y="2529000"/>
              <a:ext cx="5708520" cy="1269720"/>
            </a:xfrm>
            <a:custGeom>
              <a:avLst>
                <a:gd name="f0" fmla="val 21540000"/>
                <a:gd name="f1" fmla="val 1080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10601 f16 1"/>
                <a:gd name="f25" fmla="*/ 21599 f16 1"/>
                <a:gd name="f26" fmla="*/ 2159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894400"/>
                </a:gs>
              </a:gsLst>
              <a:lin ang="10800000"/>
            </a:gradFill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0"/>
            <a:lstStyle/>
            <a:p>
              <a:pPr lvl="0" rtl="0" hangingPunct="0">
                <a:buNone/>
                <a:tabLst/>
              </a:pPr>
              <a:endParaRPr lang="ru-RU" sz="2400"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2789280" y="2749680"/>
              <a:ext cx="5705280" cy="828719"/>
            </a:xfrm>
            <a:custGeom>
              <a:avLst>
                <a:gd name="f0" fmla="val 21540000"/>
                <a:gd name="f1" fmla="val 1080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10601 f16 1"/>
                <a:gd name="f25" fmla="*/ 21599 f16 1"/>
                <a:gd name="f26" fmla="*/ 2159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75B00"/>
                </a:gs>
              </a:gsLst>
              <a:lin ang="10800000"/>
            </a:gradFill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0"/>
            <a:lstStyle/>
            <a:p>
              <a:pPr lvl="0" rtl="0" hangingPunct="0">
                <a:buNone/>
                <a:tabLst/>
              </a:pPr>
              <a:endParaRPr lang="ru-RU" sz="2400"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  <p:sp>
          <p:nvSpPr>
            <p:cNvPr id="6" name="Полилиния 5"/>
            <p:cNvSpPr/>
            <p:nvPr/>
          </p:nvSpPr>
          <p:spPr>
            <a:xfrm>
              <a:off x="457200" y="3079800"/>
              <a:ext cx="7918559" cy="164880"/>
            </a:xfrm>
            <a:custGeom>
              <a:avLst>
                <a:gd name="f0" fmla="val 1079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FFBF00"/>
                </a:gs>
                <a:gs pos="100000">
                  <a:srgbClr val="000000"/>
                </a:gs>
              </a:gsLst>
              <a:lin ang="10800000"/>
            </a:gradFill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0"/>
            <a:lstStyle/>
            <a:p>
              <a:pPr lvl="0" rtl="0" hangingPunct="0">
                <a:buNone/>
                <a:tabLst/>
              </a:pPr>
              <a:endParaRPr lang="ru-RU" sz="2400"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</p:grpSp>
      <p:sp>
        <p:nvSpPr>
          <p:cNvPr id="7" name="Заголовок 6"/>
          <p:cNvSpPr txBox="1">
            <a:spLocks noGrp="1"/>
          </p:cNvSpPr>
          <p:nvPr>
            <p:ph type="title"/>
          </p:nvPr>
        </p:nvSpPr>
        <p:spPr>
          <a:xfrm>
            <a:off x="685799" y="1155600"/>
            <a:ext cx="7770959" cy="1433160"/>
          </a:xfrm>
          <a:prstGeom prst="rect">
            <a:avLst/>
          </a:prstGeom>
          <a:noFill/>
          <a:ln>
            <a:noFill/>
          </a:ln>
        </p:spPr>
        <p:txBody>
          <a:bodyPr vert="horz" lIns="92160" tIns="46080" rIns="92160" bIns="46080" anchor="ctr" compatLnSpc="1"/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ru-RU"/>
          </a:p>
        </p:txBody>
      </p:sp>
      <p:sp>
        <p:nvSpPr>
          <p:cNvPr id="8" name="Дата 7"/>
          <p:cNvSpPr txBox="1">
            <a:spLocks noGrp="1"/>
          </p:cNvSpPr>
          <p:nvPr>
            <p:ph type="dt" sz="half" idx="2"/>
          </p:nvPr>
        </p:nvSpPr>
        <p:spPr>
          <a:xfrm>
            <a:off x="685440" y="6324479"/>
            <a:ext cx="1903320" cy="456119"/>
          </a:xfrm>
          <a:prstGeom prst="rect">
            <a:avLst/>
          </a:prstGeom>
          <a:noFill/>
          <a:ln>
            <a:noFill/>
          </a:ln>
        </p:spPr>
        <p:txBody>
          <a:bodyPr wrap="square" lIns="92160" tIns="46080" rIns="92160" bIns="46080" anchor="ctr" anchorCtr="0"/>
          <a:lstStyle>
            <a:lvl1pPr marL="0" marR="0" lvl="0" indent="0" rtl="0" hangingPunct="0">
              <a:lnSpc>
                <a:spcPct val="100000"/>
              </a:lnSpc>
              <a:buNone/>
              <a:tabLst/>
              <a:defRPr lang="ru-RU" sz="1400" kern="1200">
                <a:solidFill>
                  <a:srgbClr val="FFFFCC"/>
                </a:solidFill>
                <a:latin typeface="Arial" pitchFamily="34"/>
                <a:ea typeface="Arial Unicode MS" pitchFamily="2"/>
                <a:cs typeface="Arial Unicode MS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9" name="Нижний колонтитул 8"/>
          <p:cNvSpPr txBox="1">
            <a:spLocks noGrp="1"/>
          </p:cNvSpPr>
          <p:nvPr>
            <p:ph type="ftr" sz="quarter" idx="3"/>
          </p:nvPr>
        </p:nvSpPr>
        <p:spPr>
          <a:xfrm>
            <a:off x="3123720" y="6324479"/>
            <a:ext cx="2894040" cy="456119"/>
          </a:xfrm>
          <a:prstGeom prst="rect">
            <a:avLst/>
          </a:prstGeom>
          <a:noFill/>
          <a:ln>
            <a:noFill/>
          </a:ln>
        </p:spPr>
        <p:txBody>
          <a:bodyPr wrap="square" lIns="92160" tIns="46080" rIns="92160" bIns="46080" anchor="ctr" anchorCtr="0"/>
          <a:lstStyle>
            <a:lvl1pPr marL="0" marR="0" lvl="0" indent="0" algn="ctr" rtl="0" hangingPunct="0">
              <a:lnSpc>
                <a:spcPct val="100000"/>
              </a:lnSpc>
              <a:buNone/>
              <a:tabLst/>
              <a:defRPr lang="ru-RU" sz="1400" kern="1200">
                <a:solidFill>
                  <a:srgbClr val="FFFFCC"/>
                </a:solidFill>
                <a:latin typeface="Arial" pitchFamily="34"/>
                <a:ea typeface="Arial Unicode MS" pitchFamily="2"/>
                <a:cs typeface="Arial Unicode MS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10" name="Номер слайда 9"/>
          <p:cNvSpPr txBox="1">
            <a:spLocks noGrp="1"/>
          </p:cNvSpPr>
          <p:nvPr>
            <p:ph type="sldNum" sz="quarter" idx="4"/>
          </p:nvPr>
        </p:nvSpPr>
        <p:spPr>
          <a:xfrm>
            <a:off x="6553080" y="6324479"/>
            <a:ext cx="1903680" cy="456119"/>
          </a:xfrm>
          <a:prstGeom prst="rect">
            <a:avLst/>
          </a:prstGeom>
          <a:noFill/>
          <a:ln>
            <a:noFill/>
          </a:ln>
        </p:spPr>
        <p:txBody>
          <a:bodyPr wrap="square" lIns="92160" tIns="46080" rIns="92160" bIns="46080" anchor="ctr" anchorCtr="0"/>
          <a:lstStyle>
            <a:lvl1pPr marL="0" marR="0" lvl="0" indent="0" algn="r" rtl="0" hangingPunct="0">
              <a:lnSpc>
                <a:spcPct val="100000"/>
              </a:lnSpc>
              <a:buNone/>
              <a:tabLst/>
              <a:defRPr lang="ru-RU" sz="1400" kern="1200">
                <a:solidFill>
                  <a:srgbClr val="FFFFCC"/>
                </a:solidFill>
                <a:latin typeface="Arial" pitchFamily="34"/>
                <a:ea typeface="Arial Unicode MS" pitchFamily="2"/>
                <a:cs typeface="Arial Unicode MS" pitchFamily="2"/>
              </a:defRPr>
            </a:lvl1pPr>
          </a:lstStyle>
          <a:p>
            <a:pPr lvl="0"/>
            <a:fld id="{A5A64E47-D02E-4104-8D43-BB3C5F9FA79C}" type="slidenum"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marL="0" marR="0" indent="0" algn="r" rtl="0" hangingPunct="1">
        <a:lnSpc>
          <a:spcPct val="100000"/>
        </a:lnSpc>
        <a:spcBef>
          <a:spcPts val="0"/>
        </a:spcBef>
        <a:spcAft>
          <a:spcPts val="0"/>
        </a:spcAft>
        <a:tabLst>
          <a:tab pos="0" algn="l"/>
          <a:tab pos="448919" algn="l"/>
          <a:tab pos="898199" algn="l"/>
          <a:tab pos="1347480" algn="l"/>
          <a:tab pos="1796760" algn="l"/>
          <a:tab pos="2246040" algn="l"/>
          <a:tab pos="2695320" algn="l"/>
          <a:tab pos="3144600" algn="l"/>
          <a:tab pos="3593880" algn="l"/>
          <a:tab pos="4043159" algn="l"/>
          <a:tab pos="4492440" algn="l"/>
          <a:tab pos="4941719" algn="l"/>
          <a:tab pos="5391000" algn="l"/>
          <a:tab pos="5840280" algn="l"/>
          <a:tab pos="6289560" algn="l"/>
          <a:tab pos="6738840" algn="l"/>
          <a:tab pos="7188120" algn="l"/>
          <a:tab pos="7637400" algn="l"/>
          <a:tab pos="8086679" algn="l"/>
          <a:tab pos="8535960" algn="l"/>
          <a:tab pos="8985240" algn="l"/>
        </a:tabLst>
        <a:defRPr lang="ru-RU" sz="4400" b="0" i="1" u="none" strike="noStrike" kern="1200" baseline="0">
          <a:ln>
            <a:noFill/>
          </a:ln>
          <a:solidFill>
            <a:srgbClr val="FFCC66"/>
          </a:solidFill>
          <a:latin typeface="Times New Roman" pitchFamily="18"/>
          <a:ea typeface="MS Gothic" pitchFamily="2"/>
        </a:defRPr>
      </a:lvl1pPr>
    </p:titleStyle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609480" y="1066680"/>
            <a:ext cx="7848720" cy="5791320"/>
          </a:xfrm>
          <a:prstGeom prst="rect">
            <a:avLst/>
          </a:prstGeom>
          <a:scene3d>
            <a:camera prst="legacyPerspectiveFront">
              <a:rot lat="20519999" lon="1080000" rev="0"/>
            </a:camera>
            <a:lightRig rig="legacyHarsh2" dir="b"/>
          </a:scene3d>
          <a:sp3d extrusionH="457200" prstMaterial="legacyPlastic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vert="horz" wrap="none" lIns="90000" tIns="46800" rIns="90000" bIns="46800" fromWordArt="1" anchor="ctr" anchorCtr="1" compatLnSpc="0">
            <a:prstTxWarp prst="textPlain">
              <a:avLst/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57200" prstMaterial="legacyPlastic">
              <a:bevelT w="13500" h="13500" prst="angle"/>
              <a:bevelB w="13500" h="13500" prst="angle"/>
              <a:extrusionClr>
                <a:srgbClr val="FF6600"/>
              </a:extrusionClr>
            </a:sp3d>
          </a:bodyPr>
          <a:lstStyle/>
          <a:p>
            <a:pPr lvl="0" rtl="0" hangingPunct="0">
              <a:buNone/>
              <a:tabLst/>
            </a:pPr>
            <a:r>
              <a:rPr lang="ru-RU" sz="2400" b="0" i="0" spc="3">
                <a:ln>
                  <a:noFill/>
                </a:ln>
                <a:gradFill>
                  <a:gsLst>
                    <a:gs pos="0">
                      <a:srgbClr val="FE3E02"/>
                    </a:gs>
                    <a:gs pos="100000">
                      <a:srgbClr val="FFE701"/>
                    </a:gs>
                  </a:gsLst>
                  <a:lin ang="5400000"/>
                </a:gradFill>
                <a:latin typeface="Impact" pitchFamily="18"/>
                <a:ea typeface="Impact" pitchFamily="18"/>
                <a:cs typeface="Impact" pitchFamily="18"/>
              </a:rPr>
              <a:t>XX век</a:t>
            </a:r>
          </a:p>
          <a:p>
            <a:pPr lvl="0" rtl="0" hangingPunct="0">
              <a:buNone/>
              <a:tabLst/>
            </a:pPr>
            <a:r>
              <a:rPr lang="ru-RU" sz="2400" b="0" i="0" spc="3">
                <a:ln>
                  <a:noFill/>
                </a:ln>
                <a:gradFill>
                  <a:gsLst>
                    <a:gs pos="0">
                      <a:srgbClr val="FE3E02"/>
                    </a:gs>
                    <a:gs pos="100000">
                      <a:srgbClr val="FFE701"/>
                    </a:gs>
                  </a:gsLst>
                  <a:lin ang="5400000"/>
                </a:gradFill>
                <a:latin typeface="Impact" pitchFamily="18"/>
                <a:ea typeface="Impact" pitchFamily="18"/>
                <a:cs typeface="Impact" pitchFamily="18"/>
              </a:rPr>
              <a:t>Век космонавтики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 txBox="1">
            <a:spLocks noGrp="1"/>
          </p:cNvSpPr>
          <p:nvPr>
            <p:ph type="title" idx="4294967295"/>
          </p:nvPr>
        </p:nvSpPr>
        <p:spPr>
          <a:xfrm>
            <a:off x="3809880" y="43560"/>
            <a:ext cx="5029200" cy="2164320"/>
          </a:xfrm>
        </p:spPr>
        <p:txBody>
          <a:bodyPr wrap="square" anchor="b" anchorCtr="0"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ru-RU" sz="4800" b="1" i="0">
                <a:solidFill>
                  <a:srgbClr val="00FF00"/>
                </a:solidFill>
              </a:rPr>
              <a:t>4 октября 1957 г. </a:t>
            </a:r>
            <a:r>
              <a:rPr lang="ru-RU" b="1" i="0">
                <a:solidFill>
                  <a:srgbClr val="00FF00"/>
                </a:solidFill>
              </a:rPr>
              <a:t>Начало космической эры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4294967295"/>
          </p:nvPr>
        </p:nvSpPr>
        <p:spPr>
          <a:xfrm>
            <a:off x="4038119" y="2286000"/>
            <a:ext cx="4800600" cy="4191120"/>
          </a:xfrm>
        </p:spPr>
        <p:txBody>
          <a:bodyPr wrap="square" anchor="t" anchorCtr="0"/>
          <a:lstStyle>
            <a:def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ru-RU" sz="32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ru-RU" sz="32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ru-RU" sz="28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ru-RU" sz="24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9pPr>
          </a:lstStyle>
          <a:p>
            <a:pPr marL="0" lvl="0" indent="0">
              <a:spcBef>
                <a:spcPts val="697"/>
              </a:spcBef>
              <a:buClr>
                <a:srgbClr val="FFCC66"/>
              </a:buClr>
            </a:pPr>
            <a:r>
              <a:rPr lang="ru-RU" sz="2800">
                <a:solidFill>
                  <a:srgbClr val="FFFF00"/>
                </a:solidFill>
              </a:rPr>
              <a:t>Благодаря работе ученых С.П. Королева и М.В. Келдыша впервые в истории мира на орбите оказался первый искус-ственный спутник Земли. На борту второго спутника было живое существо – собака Лайка</a:t>
            </a:r>
            <a:r>
              <a:rPr lang="ru-RU" sz="280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5" name="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457200" y="380880"/>
            <a:ext cx="3282840" cy="3210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685799" y="3733920"/>
            <a:ext cx="2944800" cy="294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 txBox="1">
            <a:spLocks noGrp="1"/>
          </p:cNvSpPr>
          <p:nvPr>
            <p:ph type="title" idx="4294967295"/>
          </p:nvPr>
        </p:nvSpPr>
        <p:spPr>
          <a:xfrm>
            <a:off x="609480" y="105480"/>
            <a:ext cx="5181840" cy="2103840"/>
          </a:xfrm>
        </p:spPr>
        <p:txBody>
          <a:bodyPr wrap="square" anchor="b" anchorCtr="0"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ru-RU" b="1" i="0">
                <a:solidFill>
                  <a:srgbClr val="FFFF00"/>
                </a:solidFill>
              </a:rPr>
              <a:t>12 апреля 1961 г.</a:t>
            </a:r>
            <a:br>
              <a:rPr lang="ru-RU" b="1" i="0">
                <a:solidFill>
                  <a:srgbClr val="FFFF00"/>
                </a:solidFill>
              </a:rPr>
            </a:br>
            <a:r>
              <a:rPr lang="ru-RU" b="1" i="0">
                <a:solidFill>
                  <a:srgbClr val="FFFF00"/>
                </a:solidFill>
              </a:rPr>
              <a:t>Первый полет человека в космос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4294967295"/>
          </p:nvPr>
        </p:nvSpPr>
        <p:spPr>
          <a:xfrm>
            <a:off x="304560" y="2361960"/>
            <a:ext cx="5562360" cy="4190759"/>
          </a:xfrm>
        </p:spPr>
        <p:txBody>
          <a:bodyPr wrap="square" anchor="t" anchorCtr="0"/>
          <a:lstStyle>
            <a:def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ru-RU" sz="32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ru-RU" sz="32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ru-RU" sz="28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ru-RU" sz="24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9pPr>
          </a:lstStyle>
          <a:p>
            <a:pPr marL="341280" lvl="0" indent="-341280">
              <a:spcBef>
                <a:spcPts val="697"/>
              </a:spcBef>
              <a:buNone/>
            </a:pPr>
            <a:endParaRPr lang="ru-RU" sz="2800">
              <a:solidFill>
                <a:srgbClr val="FF0000"/>
              </a:solidFill>
            </a:endParaRPr>
          </a:p>
          <a:p>
            <a:pPr marL="0" lvl="0" indent="0">
              <a:spcBef>
                <a:spcPts val="697"/>
              </a:spcBef>
              <a:buClr>
                <a:srgbClr val="FFCC66"/>
              </a:buClr>
              <a:tabLst>
                <a:tab pos="569880" algn="l"/>
                <a:tab pos="1484279" algn="l"/>
                <a:tab pos="2398680" algn="l"/>
                <a:tab pos="3313080" algn="l"/>
                <a:tab pos="4227479" algn="l"/>
                <a:tab pos="5141880" algn="l"/>
                <a:tab pos="6056280" algn="l"/>
                <a:tab pos="6970680" algn="l"/>
                <a:tab pos="7885079" algn="l"/>
                <a:tab pos="8799480" algn="l"/>
                <a:tab pos="9713879" algn="l"/>
                <a:tab pos="9991440" algn="l"/>
                <a:tab pos="10440720" algn="l"/>
              </a:tabLst>
            </a:pPr>
            <a:r>
              <a:rPr lang="ru-RU" sz="2800">
                <a:solidFill>
                  <a:srgbClr val="00FFFF"/>
                </a:solidFill>
              </a:rPr>
              <a:t>Юрий Алексеевич Гагарин 	за 108 минут совершил кругосветное космическое путешествие. 	Этот день стал Днем космонавтики, который отмечают на всех континентах Земли.		</a:t>
            </a:r>
            <a:r>
              <a:rPr lang="ru-RU" sz="2800"/>
              <a:t>                                                                                                         </a:t>
            </a:r>
          </a:p>
        </p:txBody>
      </p:sp>
      <p:pic>
        <p:nvPicPr>
          <p:cNvPr id="5" name="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6172200" y="228600"/>
            <a:ext cx="2754360" cy="6400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-15840"/>
            <a:ext cx="9144000" cy="68738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 txBox="1">
            <a:spLocks noGrp="1"/>
          </p:cNvSpPr>
          <p:nvPr>
            <p:ph type="title" idx="4294967295"/>
          </p:nvPr>
        </p:nvSpPr>
        <p:spPr>
          <a:xfrm>
            <a:off x="3047760" y="119520"/>
            <a:ext cx="5715000" cy="1554840"/>
          </a:xfrm>
        </p:spPr>
        <p:txBody>
          <a:bodyPr wrap="square" anchor="b" anchorCtr="0"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ru-RU" sz="4800" b="1" i="0">
                <a:solidFill>
                  <a:srgbClr val="FF3300"/>
                </a:solidFill>
              </a:rPr>
              <a:t>Первый групповой полет в космос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4294967295"/>
          </p:nvPr>
        </p:nvSpPr>
        <p:spPr>
          <a:xfrm>
            <a:off x="3352320" y="2819520"/>
            <a:ext cx="5410440" cy="3581279"/>
          </a:xfrm>
        </p:spPr>
        <p:txBody>
          <a:bodyPr wrap="square" anchor="t" anchorCtr="0"/>
          <a:lstStyle>
            <a:def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ru-RU" sz="32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ru-RU" sz="32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ru-RU" sz="28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ru-RU" sz="24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9pPr>
          </a:lstStyle>
          <a:p>
            <a:pPr marL="0" lvl="0" indent="0">
              <a:spcBef>
                <a:spcPts val="697"/>
              </a:spcBef>
              <a:buClr>
                <a:srgbClr val="FFCC66"/>
              </a:buClr>
            </a:pPr>
            <a:r>
              <a:rPr lang="ru-RU" sz="2800">
                <a:solidFill>
                  <a:srgbClr val="FFFF00"/>
                </a:solidFill>
              </a:rPr>
              <a:t>Впервые над планетой летели сразу два космических корабля «Восток-3» «Восток-4» которые установили между собой ус тойчивую радиосвязь. В это время из космоса впервые велись телевизионные передачи.</a:t>
            </a:r>
          </a:p>
        </p:txBody>
      </p:sp>
      <p:pic>
        <p:nvPicPr>
          <p:cNvPr id="5" name="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304920" y="228600"/>
            <a:ext cx="2635200" cy="6365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 txBox="1">
            <a:spLocks noGrp="1"/>
          </p:cNvSpPr>
          <p:nvPr>
            <p:ph type="title" idx="4294967295"/>
          </p:nvPr>
        </p:nvSpPr>
        <p:spPr>
          <a:xfrm>
            <a:off x="380880" y="195840"/>
            <a:ext cx="5639040" cy="1554840"/>
          </a:xfrm>
        </p:spPr>
        <p:txBody>
          <a:bodyPr wrap="square" anchor="b" anchorCtr="0"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ru-RU" sz="4800" b="1" i="0">
                <a:solidFill>
                  <a:srgbClr val="00FFFF"/>
                </a:solidFill>
              </a:rPr>
              <a:t>Первый полет женщины в космос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4294967295"/>
          </p:nvPr>
        </p:nvSpPr>
        <p:spPr>
          <a:xfrm>
            <a:off x="380880" y="1981080"/>
            <a:ext cx="5639040" cy="4648320"/>
          </a:xfrm>
        </p:spPr>
        <p:txBody>
          <a:bodyPr wrap="square" anchor="t" anchorCtr="0"/>
          <a:lstStyle>
            <a:def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ru-RU" sz="32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ru-RU" sz="32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ru-RU" sz="28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ru-RU" sz="24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9pPr>
          </a:lstStyle>
          <a:p>
            <a:pPr lvl="0">
              <a:buNone/>
              <a:tabLst>
                <a:tab pos="342720" algn="l"/>
                <a:tab pos="912600" algn="l"/>
                <a:tab pos="1826999" algn="l"/>
                <a:tab pos="2741400" algn="l"/>
                <a:tab pos="3655800" algn="l"/>
                <a:tab pos="4570199" algn="l"/>
                <a:tab pos="5484600" algn="l"/>
                <a:tab pos="6399000" algn="l"/>
                <a:tab pos="7313400" algn="l"/>
                <a:tab pos="8227799" algn="l"/>
                <a:tab pos="9142200" algn="l"/>
                <a:tab pos="10056599" algn="l"/>
                <a:tab pos="10332720" algn="l"/>
                <a:tab pos="10782000" algn="l"/>
              </a:tabLst>
            </a:pPr>
            <a:r>
              <a:rPr lang="ru-RU">
                <a:solidFill>
                  <a:srgbClr val="FFFF00"/>
                </a:solidFill>
              </a:rPr>
              <a:t>	Женщина в космосе! Впервые в мире на околоземной орбите оказалась Валентина Владимировна Терешкова. «Чайка» - такой позывной Терешковой – летала в космосе около 70 часов.</a:t>
            </a:r>
          </a:p>
        </p:txBody>
      </p:sp>
      <p:pic>
        <p:nvPicPr>
          <p:cNvPr id="5" name="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6400799" y="228600"/>
            <a:ext cx="2500200" cy="6324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-1440"/>
            <a:ext cx="9144000" cy="68608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 txBox="1">
            <a:spLocks noGrp="1"/>
          </p:cNvSpPr>
          <p:nvPr>
            <p:ph type="title" idx="4294967295"/>
          </p:nvPr>
        </p:nvSpPr>
        <p:spPr>
          <a:xfrm>
            <a:off x="3200400" y="195840"/>
            <a:ext cx="5943600" cy="1554840"/>
          </a:xfrm>
        </p:spPr>
        <p:txBody>
          <a:bodyPr wrap="square" anchor="b" anchorCtr="0"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ru-RU" sz="4800" b="1" i="0">
                <a:solidFill>
                  <a:srgbClr val="FFFF00"/>
                </a:solidFill>
              </a:rPr>
              <a:t>Первый выход человека в космос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4294967295"/>
          </p:nvPr>
        </p:nvSpPr>
        <p:spPr>
          <a:xfrm>
            <a:off x="3429000" y="1981080"/>
            <a:ext cx="5410079" cy="4648320"/>
          </a:xfrm>
        </p:spPr>
        <p:txBody>
          <a:bodyPr wrap="square" anchor="t" anchorCtr="0"/>
          <a:lstStyle>
            <a:def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ru-RU" sz="32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ru-RU" sz="32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ru-RU" sz="28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ru-RU" sz="24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9pPr>
          </a:lstStyle>
          <a:p>
            <a:pPr marL="0" lvl="0" indent="0">
              <a:spcBef>
                <a:spcPts val="697"/>
              </a:spcBef>
              <a:buClr>
                <a:srgbClr val="FFCC66"/>
              </a:buClr>
              <a:tabLst>
                <a:tab pos="569880" algn="l"/>
                <a:tab pos="1484279" algn="l"/>
                <a:tab pos="2398680" algn="l"/>
                <a:tab pos="3313080" algn="l"/>
                <a:tab pos="4227479" algn="l"/>
                <a:tab pos="5141880" algn="l"/>
                <a:tab pos="6056280" algn="l"/>
                <a:tab pos="6970680" algn="l"/>
                <a:tab pos="7885079" algn="l"/>
                <a:tab pos="8799480" algn="l"/>
                <a:tab pos="9713879" algn="l"/>
                <a:tab pos="9991440" algn="l"/>
                <a:tab pos="10440720" algn="l"/>
              </a:tabLst>
            </a:pPr>
            <a:r>
              <a:rPr lang="ru-RU" sz="2800">
                <a:solidFill>
                  <a:srgbClr val="00FFFF"/>
                </a:solidFill>
              </a:rPr>
              <a:t>Во время полета космического корабля «Восход-2» на втором витке вокруг Земли 	                  А.А. Леонов в специальном скафандре с автономной системой жизнеобеспечения впервые в мире вышел из корабля в космическое пространство.</a:t>
            </a:r>
          </a:p>
        </p:txBody>
      </p:sp>
      <p:pic>
        <p:nvPicPr>
          <p:cNvPr id="5" name="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304920" y="228600"/>
            <a:ext cx="2779560" cy="64771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 txBox="1">
            <a:spLocks noGrp="1"/>
          </p:cNvSpPr>
          <p:nvPr>
            <p:ph type="title" idx="4294967295"/>
          </p:nvPr>
        </p:nvSpPr>
        <p:spPr>
          <a:xfrm>
            <a:off x="3276359" y="532800"/>
            <a:ext cx="5638680" cy="1143360"/>
          </a:xfrm>
        </p:spPr>
        <p:txBody>
          <a:bodyPr wrap="square" anchor="b" anchorCtr="0"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ru-RU" b="1" i="0">
                <a:solidFill>
                  <a:srgbClr val="FFFF00"/>
                </a:solidFill>
              </a:rPr>
              <a:t>Исследование Луны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4294967295"/>
          </p:nvPr>
        </p:nvSpPr>
        <p:spPr>
          <a:xfrm>
            <a:off x="3657240" y="1904760"/>
            <a:ext cx="5181480" cy="4647960"/>
          </a:xfrm>
        </p:spPr>
        <p:txBody>
          <a:bodyPr wrap="square" anchor="t" anchorCtr="0"/>
          <a:lstStyle>
            <a:def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ru-RU" sz="32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ru-RU" sz="32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ru-RU" sz="28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ru-RU" sz="24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9pPr>
          </a:lstStyle>
          <a:p>
            <a:pPr marL="0" lvl="0" indent="0">
              <a:buClr>
                <a:srgbClr val="FFCC66"/>
              </a:buClr>
            </a:pPr>
            <a:r>
              <a:rPr lang="ru-RU">
                <a:solidFill>
                  <a:srgbClr val="00FFFF"/>
                </a:solidFill>
              </a:rPr>
              <a:t>Самым популярным космическим автоматом стал «Луноход-1» - первый в истории передвигающийся аппарат, доставленный на Луну станцией «Луна-17».</a:t>
            </a:r>
          </a:p>
        </p:txBody>
      </p:sp>
      <p:pic>
        <p:nvPicPr>
          <p:cNvPr id="5" name="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304920" y="228600"/>
            <a:ext cx="2819160" cy="6373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 txBox="1">
            <a:spLocks noGrp="1"/>
          </p:cNvSpPr>
          <p:nvPr>
            <p:ph type="title" idx="4294967295"/>
          </p:nvPr>
        </p:nvSpPr>
        <p:spPr>
          <a:xfrm>
            <a:off x="3048120" y="43920"/>
            <a:ext cx="5867279" cy="1554840"/>
          </a:xfrm>
        </p:spPr>
        <p:txBody>
          <a:bodyPr wrap="square" anchor="b" anchorCtr="0"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ru-RU" sz="4800" b="1" i="0">
                <a:solidFill>
                  <a:srgbClr val="FF0000"/>
                </a:solidFill>
              </a:rPr>
              <a:t>Космос народному хозяйству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4294967295"/>
          </p:nvPr>
        </p:nvSpPr>
        <p:spPr>
          <a:xfrm>
            <a:off x="3200400" y="1980720"/>
            <a:ext cx="5562720" cy="4496040"/>
          </a:xfrm>
        </p:spPr>
        <p:txBody>
          <a:bodyPr wrap="square" anchor="t" anchorCtr="0"/>
          <a:lstStyle>
            <a:def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ru-RU" sz="32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ru-RU" sz="32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ru-RU" sz="28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ru-RU" sz="24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ru-RU" sz="2000" b="0" i="0" u="none" strike="noStrike" baseline="0">
                <a:ln>
                  <a:noFill/>
                </a:ln>
                <a:solidFill>
                  <a:srgbClr val="FFFFCC"/>
                </a:solidFill>
                <a:latin typeface="Times New Roman" pitchFamily="18"/>
                <a:ea typeface="MS Gothic" pitchFamily="2"/>
                <a:cs typeface="MS Gothic" pitchFamily="2"/>
              </a:defRPr>
            </a:lvl9pPr>
          </a:lstStyle>
          <a:p>
            <a:pPr marL="0" lvl="0" indent="0">
              <a:buClr>
                <a:srgbClr val="FFCC66"/>
              </a:buClr>
            </a:pPr>
            <a:r>
              <a:rPr lang="ru-RU">
                <a:solidFill>
                  <a:srgbClr val="FFFF00"/>
                </a:solidFill>
              </a:rPr>
              <a:t>Космонавтика играет все большую роль в нашей жизни, принося ощутимый экономический эффект, используемый для решения многих народно-хозяйственных задач.</a:t>
            </a:r>
          </a:p>
        </p:txBody>
      </p:sp>
      <p:pic>
        <p:nvPicPr>
          <p:cNvPr id="5" name="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304920" y="380880"/>
            <a:ext cx="2635200" cy="62071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бычный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Заголовок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161</Words>
  <Application>Microsoft Office PowerPoint</Application>
  <PresentationFormat>Экран (4:3)</PresentationFormat>
  <Paragraphs>17</Paragraphs>
  <Slides>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Обычный</vt:lpstr>
      <vt:lpstr>Заголовок1</vt:lpstr>
      <vt:lpstr>Презентация PowerPoint</vt:lpstr>
      <vt:lpstr>4 октября 1957 г. Начало космической эры</vt:lpstr>
      <vt:lpstr>12 апреля 1961 г. Первый полет человека в космос</vt:lpstr>
      <vt:lpstr>Первый групповой полет в космос</vt:lpstr>
      <vt:lpstr>Первый полет женщины в космос</vt:lpstr>
      <vt:lpstr>Первый выход человека в космос</vt:lpstr>
      <vt:lpstr>Исследование Луны</vt:lpstr>
      <vt:lpstr>Космос народному хозяйству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Nick</dc:creator>
  <cp:lastModifiedBy>Фоат</cp:lastModifiedBy>
  <cp:revision>22</cp:revision>
  <cp:lastPrinted>2011-04-13T21:42:13Z</cp:lastPrinted>
  <dcterms:created xsi:type="dcterms:W3CDTF">2004-12-16T00:53:22Z</dcterms:created>
  <dcterms:modified xsi:type="dcterms:W3CDTF">2011-12-28T05:35:02Z</dcterms:modified>
</cp:coreProperties>
</file>